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856EC4A-58DB-495E-AB9E-B15950DF5792}"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9433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02EF98-53BC-4464-9314-7CBE676F9EC1}"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351081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1975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310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936282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478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334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227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83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236653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2EF98-53BC-4464-9314-7CBE676F9EC1}"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6EC4A-58DB-495E-AB9E-B15950DF5792}"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12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02EF98-53BC-4464-9314-7CBE676F9EC1}"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120028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02EF98-53BC-4464-9314-7CBE676F9EC1}" type="datetimeFigureOut">
              <a:rPr lang="en-IN" smtClean="0"/>
              <a:t>14-11-2023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56EC4A-58DB-495E-AB9E-B15950DF5792}"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795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02EF98-53BC-4464-9314-7CBE676F9EC1}" type="datetimeFigureOut">
              <a:rPr lang="en-IN" smtClean="0"/>
              <a:t>14-11-2023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56EC4A-58DB-495E-AB9E-B15950DF579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55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02EF98-53BC-4464-9314-7CBE676F9EC1}" type="datetimeFigureOut">
              <a:rPr lang="en-IN" smtClean="0"/>
              <a:t>14-11-2023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126312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02EF98-53BC-4464-9314-7CBE676F9EC1}"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08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02EF98-53BC-4464-9314-7CBE676F9EC1}"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6EC4A-58DB-495E-AB9E-B15950DF5792}" type="slidenum">
              <a:rPr lang="en-IN" smtClean="0"/>
              <a:t>‹#›</a:t>
            </a:fld>
            <a:endParaRPr lang="en-IN"/>
          </a:p>
        </p:txBody>
      </p:sp>
    </p:spTree>
    <p:extLst>
      <p:ext uri="{BB962C8B-B14F-4D97-AF65-F5344CB8AC3E}">
        <p14:creationId xmlns:p14="http://schemas.microsoft.com/office/powerpoint/2010/main" val="394733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02EF98-53BC-4464-9314-7CBE676F9EC1}" type="datetimeFigureOut">
              <a:rPr lang="en-IN" smtClean="0"/>
              <a:t>14-11-2023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56EC4A-58DB-495E-AB9E-B15950DF5792}" type="slidenum">
              <a:rPr lang="en-IN" smtClean="0"/>
              <a:t>‹#›</a:t>
            </a:fld>
            <a:endParaRPr lang="en-IN"/>
          </a:p>
        </p:txBody>
      </p:sp>
    </p:spTree>
    <p:extLst>
      <p:ext uri="{BB962C8B-B14F-4D97-AF65-F5344CB8AC3E}">
        <p14:creationId xmlns:p14="http://schemas.microsoft.com/office/powerpoint/2010/main" val="23173938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21BB-3B04-B1C9-E389-39609EE56706}"/>
              </a:ext>
            </a:extLst>
          </p:cNvPr>
          <p:cNvSpPr>
            <a:spLocks noGrp="1"/>
          </p:cNvSpPr>
          <p:nvPr>
            <p:ph type="ctrTitle"/>
          </p:nvPr>
        </p:nvSpPr>
        <p:spPr/>
        <p:txBody>
          <a:bodyPr/>
          <a:lstStyle/>
          <a:p>
            <a:r>
              <a:rPr lang="en-US" dirty="0"/>
              <a:t>Presentation on My Project</a:t>
            </a:r>
            <a:endParaRPr lang="en-IN" dirty="0"/>
          </a:p>
        </p:txBody>
      </p:sp>
      <p:sp>
        <p:nvSpPr>
          <p:cNvPr id="3" name="Subtitle 2">
            <a:extLst>
              <a:ext uri="{FF2B5EF4-FFF2-40B4-BE49-F238E27FC236}">
                <a16:creationId xmlns:a16="http://schemas.microsoft.com/office/drawing/2014/main" id="{84C43AC2-3482-E208-21C6-B3A0B8CE373E}"/>
              </a:ext>
            </a:extLst>
          </p:cNvPr>
          <p:cNvSpPr>
            <a:spLocks noGrp="1"/>
          </p:cNvSpPr>
          <p:nvPr>
            <p:ph type="subTitle" idx="1"/>
          </p:nvPr>
        </p:nvSpPr>
        <p:spPr/>
        <p:txBody>
          <a:bodyPr/>
          <a:lstStyle/>
          <a:p>
            <a:r>
              <a:rPr lang="en-US" dirty="0"/>
              <a:t>CYBER SECURITY USING THE CEASER CIPHER CODE </a:t>
            </a:r>
          </a:p>
          <a:p>
            <a:r>
              <a:rPr lang="en-US" dirty="0"/>
              <a:t>HOW TO ENCRYPTION AND DECRPTYION OF CEASER CIPHER CODE</a:t>
            </a:r>
            <a:endParaRPr lang="en-IN" dirty="0"/>
          </a:p>
        </p:txBody>
      </p:sp>
    </p:spTree>
    <p:extLst>
      <p:ext uri="{BB962C8B-B14F-4D97-AF65-F5344CB8AC3E}">
        <p14:creationId xmlns:p14="http://schemas.microsoft.com/office/powerpoint/2010/main" val="29172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721485-E3D3-E6EA-C4EF-7450E37700E1}"/>
              </a:ext>
            </a:extLst>
          </p:cNvPr>
          <p:cNvSpPr txBox="1"/>
          <p:nvPr/>
        </p:nvSpPr>
        <p:spPr>
          <a:xfrm>
            <a:off x="968188" y="968188"/>
            <a:ext cx="8184776" cy="1200329"/>
          </a:xfrm>
          <a:prstGeom prst="rect">
            <a:avLst/>
          </a:prstGeom>
          <a:noFill/>
        </p:spPr>
        <p:txBody>
          <a:bodyPr wrap="square">
            <a:spAutoFit/>
          </a:bodyPr>
          <a:lstStyle/>
          <a:p>
            <a:r>
              <a:rPr lang="en-US" b="1" dirty="0">
                <a:effectLst/>
              </a:rPr>
              <a:t>Employee Training</a:t>
            </a:r>
            <a:endParaRPr lang="en-US" b="1" dirty="0"/>
          </a:p>
          <a:p>
            <a:pPr>
              <a:buFont typeface="Arial" panose="020B0604020202020204" pitchFamily="34" charset="0"/>
              <a:buChar char="•"/>
            </a:pPr>
            <a:r>
              <a:rPr lang="en-US" dirty="0">
                <a:effectLst/>
              </a:rPr>
              <a:t>All employees undergo regular cybersecurity training to ensure they are aware of potential threats and how to prevent them.</a:t>
            </a:r>
          </a:p>
          <a:p>
            <a:pPr>
              <a:buFont typeface="Arial" panose="020B0604020202020204" pitchFamily="34" charset="0"/>
              <a:buChar char="•"/>
            </a:pPr>
            <a:r>
              <a:rPr lang="en-US" dirty="0">
                <a:effectLst/>
              </a:rPr>
              <a:t>Employees are required to use strong passwords and change them regularly.</a:t>
            </a:r>
          </a:p>
        </p:txBody>
      </p:sp>
      <p:pic>
        <p:nvPicPr>
          <p:cNvPr id="4" name="Picture 3">
            <a:extLst>
              <a:ext uri="{FF2B5EF4-FFF2-40B4-BE49-F238E27FC236}">
                <a16:creationId xmlns:a16="http://schemas.microsoft.com/office/drawing/2014/main" id="{41E19D08-4028-09DE-A50E-9DD363B44AB7}"/>
              </a:ext>
            </a:extLst>
          </p:cNvPr>
          <p:cNvPicPr>
            <a:picLocks noChangeAspect="1"/>
          </p:cNvPicPr>
          <p:nvPr/>
        </p:nvPicPr>
        <p:blipFill>
          <a:blip r:embed="rId2"/>
          <a:stretch>
            <a:fillRect/>
          </a:stretch>
        </p:blipFill>
        <p:spPr>
          <a:xfrm>
            <a:off x="7536254" y="2212013"/>
            <a:ext cx="3672954" cy="3677799"/>
          </a:xfrm>
          <a:prstGeom prst="rect">
            <a:avLst/>
          </a:prstGeom>
        </p:spPr>
      </p:pic>
    </p:spTree>
    <p:extLst>
      <p:ext uri="{BB962C8B-B14F-4D97-AF65-F5344CB8AC3E}">
        <p14:creationId xmlns:p14="http://schemas.microsoft.com/office/powerpoint/2010/main" val="922295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B8F8C6-4EF7-0AEA-81B4-1D351FF6C6F4}"/>
              </a:ext>
            </a:extLst>
          </p:cNvPr>
          <p:cNvSpPr txBox="1"/>
          <p:nvPr/>
        </p:nvSpPr>
        <p:spPr>
          <a:xfrm>
            <a:off x="851648" y="695236"/>
            <a:ext cx="6113928" cy="1200329"/>
          </a:xfrm>
          <a:prstGeom prst="rect">
            <a:avLst/>
          </a:prstGeom>
          <a:noFill/>
        </p:spPr>
        <p:txBody>
          <a:bodyPr wrap="square">
            <a:spAutoFit/>
          </a:bodyPr>
          <a:lstStyle/>
          <a:p>
            <a:r>
              <a:rPr lang="en-US" b="1" dirty="0">
                <a:effectLst/>
              </a:rPr>
              <a:t>Network Security</a:t>
            </a:r>
            <a:endParaRPr lang="en-US" b="1" dirty="0"/>
          </a:p>
          <a:p>
            <a:pPr>
              <a:buFont typeface="Arial" panose="020B0604020202020204" pitchFamily="34" charset="0"/>
              <a:buChar char="•"/>
            </a:pPr>
            <a:r>
              <a:rPr lang="en-US" dirty="0">
                <a:effectLst/>
              </a:rPr>
              <a:t>All network traffic is monitored for suspicious activity and potential security breaches.</a:t>
            </a:r>
          </a:p>
          <a:p>
            <a:pPr>
              <a:buFont typeface="Arial" panose="020B0604020202020204" pitchFamily="34" charset="0"/>
              <a:buChar char="•"/>
            </a:pPr>
            <a:r>
              <a:rPr lang="en-US" dirty="0">
                <a:effectLst/>
              </a:rPr>
              <a:t>Access to sensitive data is restricted to authorized personnel only.</a:t>
            </a:r>
          </a:p>
        </p:txBody>
      </p:sp>
      <p:pic>
        <p:nvPicPr>
          <p:cNvPr id="9" name="Picture 8">
            <a:extLst>
              <a:ext uri="{FF2B5EF4-FFF2-40B4-BE49-F238E27FC236}">
                <a16:creationId xmlns:a16="http://schemas.microsoft.com/office/drawing/2014/main" id="{B266B26E-874D-0136-71B4-D65990411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83" y="1824318"/>
            <a:ext cx="3509682" cy="3509682"/>
          </a:xfrm>
          <a:prstGeom prst="rect">
            <a:avLst/>
          </a:prstGeom>
        </p:spPr>
      </p:pic>
    </p:spTree>
    <p:extLst>
      <p:ext uri="{BB962C8B-B14F-4D97-AF65-F5344CB8AC3E}">
        <p14:creationId xmlns:p14="http://schemas.microsoft.com/office/powerpoint/2010/main" val="3311702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60214-1DE3-1897-5070-A13EA38C35B2}"/>
              </a:ext>
            </a:extLst>
          </p:cNvPr>
          <p:cNvSpPr txBox="1"/>
          <p:nvPr/>
        </p:nvSpPr>
        <p:spPr>
          <a:xfrm>
            <a:off x="838200" y="841790"/>
            <a:ext cx="10515599" cy="4247317"/>
          </a:xfrm>
          <a:prstGeom prst="rect">
            <a:avLst/>
          </a:prstGeom>
          <a:noFill/>
        </p:spPr>
        <p:txBody>
          <a:bodyPr wrap="square">
            <a:spAutoFit/>
          </a:bodyPr>
          <a:lstStyle/>
          <a:p>
            <a:r>
              <a:rPr lang="en-IN" dirty="0"/>
              <a:t>EXECUTIVE SUMMARY</a:t>
            </a:r>
          </a:p>
          <a:p>
            <a:r>
              <a:rPr lang="en-US" dirty="0"/>
              <a:t>A 2-3 sentence summary of your research goal, scope, and findings. Include 2-3 key takeaways and/or recommendations, if relevant.</a:t>
            </a:r>
          </a:p>
          <a:p>
            <a:endParaRPr lang="en-US" dirty="0"/>
          </a:p>
          <a:p>
            <a:endParaRPr lang="en-US" dirty="0"/>
          </a:p>
          <a:p>
            <a:r>
              <a:rPr lang="en-US" b="1" dirty="0">
                <a:effectLst/>
              </a:rPr>
              <a:t>Scope/Limitations</a:t>
            </a:r>
            <a:endParaRPr lang="en-US" b="1" dirty="0"/>
          </a:p>
          <a:p>
            <a:r>
              <a:rPr lang="en-US" dirty="0">
                <a:effectLst/>
              </a:rPr>
              <a:t>Provide an overview of what aspect(s) of a particular subject matter you focused on. Call out where understanding, measurement, and analysis is limited in this particular research space, and how you accounted for those limitations.</a:t>
            </a:r>
            <a:endParaRPr lang="en-US" dirty="0"/>
          </a:p>
          <a:p>
            <a:endParaRPr lang="en-IN" dirty="0"/>
          </a:p>
          <a:p>
            <a:r>
              <a:rPr lang="en-US" dirty="0"/>
              <a:t>Research Questions on Cyber Security</a:t>
            </a:r>
            <a:endParaRPr lang="en-IN" dirty="0"/>
          </a:p>
          <a:p>
            <a:pPr>
              <a:buFont typeface="Arial" panose="020B0604020202020204" pitchFamily="34" charset="0"/>
              <a:buChar char="•"/>
            </a:pPr>
            <a:r>
              <a:rPr lang="en-US" dirty="0">
                <a:effectLst/>
              </a:rPr>
              <a:t> For What Cyber Security is Used</a:t>
            </a:r>
          </a:p>
          <a:p>
            <a:pPr>
              <a:buFont typeface="Arial" panose="020B0604020202020204" pitchFamily="34" charset="0"/>
              <a:buChar char="•"/>
            </a:pPr>
            <a:r>
              <a:rPr lang="en-US" dirty="0">
                <a:effectLst/>
              </a:rPr>
              <a:t> </a:t>
            </a:r>
            <a:r>
              <a:rPr lang="en-US" dirty="0" err="1">
                <a:effectLst/>
              </a:rPr>
              <a:t>Applcations</a:t>
            </a:r>
            <a:r>
              <a:rPr lang="en-US" dirty="0">
                <a:effectLst/>
              </a:rPr>
              <a:t> of Cyber Security</a:t>
            </a:r>
          </a:p>
          <a:p>
            <a:pPr>
              <a:buFont typeface="Arial" panose="020B0604020202020204" pitchFamily="34" charset="0"/>
              <a:buChar char="•"/>
            </a:pPr>
            <a:r>
              <a:rPr lang="en-US" dirty="0">
                <a:effectLst/>
              </a:rPr>
              <a:t>Where the Cyber Security is used</a:t>
            </a:r>
          </a:p>
          <a:p>
            <a:pPr>
              <a:buFont typeface="Arial" panose="020B0604020202020204" pitchFamily="34" charset="0"/>
              <a:buChar char="•"/>
            </a:pPr>
            <a:r>
              <a:rPr lang="en-US" dirty="0">
                <a:effectLst/>
              </a:rPr>
              <a:t>In which all the sectors cyber security is used </a:t>
            </a:r>
          </a:p>
          <a:p>
            <a:pPr>
              <a:buFont typeface="Arial" panose="020B0604020202020204" pitchFamily="34" charset="0"/>
              <a:buChar char="•"/>
            </a:pPr>
            <a:r>
              <a:rPr lang="en-US" dirty="0">
                <a:effectLst/>
              </a:rPr>
              <a:t>Importance Of Cyber Security</a:t>
            </a:r>
          </a:p>
        </p:txBody>
      </p:sp>
    </p:spTree>
    <p:extLst>
      <p:ext uri="{BB962C8B-B14F-4D97-AF65-F5344CB8AC3E}">
        <p14:creationId xmlns:p14="http://schemas.microsoft.com/office/powerpoint/2010/main" val="24778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E75C7E-5342-AB94-D25B-387FFE30FD38}"/>
              </a:ext>
            </a:extLst>
          </p:cNvPr>
          <p:cNvSpPr txBox="1"/>
          <p:nvPr/>
        </p:nvSpPr>
        <p:spPr>
          <a:xfrm>
            <a:off x="1425387" y="1703295"/>
            <a:ext cx="9502589" cy="2308324"/>
          </a:xfrm>
          <a:prstGeom prst="rect">
            <a:avLst/>
          </a:prstGeom>
          <a:noFill/>
        </p:spPr>
        <p:txBody>
          <a:bodyPr wrap="square">
            <a:spAutoFit/>
          </a:bodyPr>
          <a:lstStyle/>
          <a:p>
            <a:r>
              <a:rPr lang="en-US" dirty="0"/>
              <a:t>2. APPROACH</a:t>
            </a:r>
          </a:p>
          <a:p>
            <a:endParaRPr lang="en-US" dirty="0"/>
          </a:p>
          <a:p>
            <a:r>
              <a:rPr lang="en-US" dirty="0"/>
              <a:t>The cybersecurity analysis conducted in this report follows a systematic methodology to ensure a thorough understanding of the landscape. Data from diverse sources, including incident reports, threat intelligence feeds, and industry surveys, were utilized. Various tools and frameworks were employed for risk assessment, with a focus on quantifying potential impacts and likelihoods. Specific models, such as the NIST Cybersecurity Framework, were integrated to provide a structured approach to risk management</a:t>
            </a:r>
            <a:endParaRPr lang="en-IN" dirty="0"/>
          </a:p>
        </p:txBody>
      </p:sp>
    </p:spTree>
    <p:extLst>
      <p:ext uri="{BB962C8B-B14F-4D97-AF65-F5344CB8AC3E}">
        <p14:creationId xmlns:p14="http://schemas.microsoft.com/office/powerpoint/2010/main" val="2717970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F23C38-C4F7-425A-19FF-1E9E02BC575A}"/>
              </a:ext>
            </a:extLst>
          </p:cNvPr>
          <p:cNvSpPr txBox="1"/>
          <p:nvPr/>
        </p:nvSpPr>
        <p:spPr>
          <a:xfrm>
            <a:off x="1595718" y="1783976"/>
            <a:ext cx="7557246" cy="2308324"/>
          </a:xfrm>
          <a:prstGeom prst="rect">
            <a:avLst/>
          </a:prstGeom>
          <a:noFill/>
        </p:spPr>
        <p:txBody>
          <a:bodyPr wrap="square">
            <a:spAutoFit/>
          </a:bodyPr>
          <a:lstStyle/>
          <a:p>
            <a:r>
              <a:rPr lang="en-US" dirty="0"/>
              <a:t>3. SUBJECT MATTER AREA/INDUSTRY OVERVIEW</a:t>
            </a:r>
          </a:p>
          <a:p>
            <a:endParaRPr lang="en-US" dirty="0"/>
          </a:p>
          <a:p>
            <a:r>
              <a:rPr lang="en-US" dirty="0"/>
              <a:t>Global and regional trends in cybersecurity showcase a dynamic landscape, with an increase in both the frequency and sophistication of cyber threats. The report delves into recent attacks, highlighting their impact on industries and the role of emerging technologies like IoT and AI. A comprehensive discussion on the regulatory landscape and compliance requirements provides insight into the evolving legal frameworks that organizations must navigate to secure their systems.</a:t>
            </a:r>
            <a:endParaRPr lang="en-IN" dirty="0"/>
          </a:p>
        </p:txBody>
      </p:sp>
    </p:spTree>
    <p:extLst>
      <p:ext uri="{BB962C8B-B14F-4D97-AF65-F5344CB8AC3E}">
        <p14:creationId xmlns:p14="http://schemas.microsoft.com/office/powerpoint/2010/main" val="3557324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73AE0F-F0B5-C1BB-98CA-8E7F4FD90CB5}"/>
              </a:ext>
            </a:extLst>
          </p:cNvPr>
          <p:cNvSpPr txBox="1"/>
          <p:nvPr/>
        </p:nvSpPr>
        <p:spPr>
          <a:xfrm>
            <a:off x="3550024" y="2393576"/>
            <a:ext cx="6113928" cy="369332"/>
          </a:xfrm>
          <a:prstGeom prst="rect">
            <a:avLst/>
          </a:prstGeom>
          <a:noFill/>
        </p:spPr>
        <p:txBody>
          <a:bodyPr wrap="square">
            <a:spAutoFit/>
          </a:bodyPr>
          <a:lstStyle/>
          <a:p>
            <a:pPr algn="l"/>
            <a:r>
              <a:rPr lang="en-US" i="0" dirty="0">
                <a:solidFill>
                  <a:srgbClr val="D1D5DB"/>
                </a:solidFill>
                <a:effectLst/>
                <a:latin typeface="Söhne"/>
              </a:rPr>
              <a:t>.</a:t>
            </a:r>
          </a:p>
        </p:txBody>
      </p:sp>
      <p:sp>
        <p:nvSpPr>
          <p:cNvPr id="7" name="TextBox 6">
            <a:extLst>
              <a:ext uri="{FF2B5EF4-FFF2-40B4-BE49-F238E27FC236}">
                <a16:creationId xmlns:a16="http://schemas.microsoft.com/office/drawing/2014/main" id="{2F45C0FF-63C0-4B65-2B0A-1D6C96C684C1}"/>
              </a:ext>
            </a:extLst>
          </p:cNvPr>
          <p:cNvSpPr txBox="1"/>
          <p:nvPr/>
        </p:nvSpPr>
        <p:spPr>
          <a:xfrm>
            <a:off x="1963270" y="2250141"/>
            <a:ext cx="7637929" cy="1754326"/>
          </a:xfrm>
          <a:prstGeom prst="rect">
            <a:avLst/>
          </a:prstGeom>
          <a:noFill/>
        </p:spPr>
        <p:txBody>
          <a:bodyPr wrap="square">
            <a:spAutoFit/>
          </a:bodyPr>
          <a:lstStyle/>
          <a:p>
            <a:r>
              <a:rPr lang="en-US" dirty="0"/>
              <a:t>4. MARKET SEGMENTATION</a:t>
            </a:r>
          </a:p>
          <a:p>
            <a:r>
              <a:rPr lang="en-US" dirty="0"/>
              <a:t>The cybersecurity market is segmented based on solutions and services, with a breakdown across industries such as finance, healthcare, and government. Key players in the cybersecurity space are identified, and their market share is analyzed. This section aims to provide a holistic view of the competitive landscape and trends shaping the industry</a:t>
            </a:r>
            <a:endParaRPr lang="en-IN" dirty="0"/>
          </a:p>
        </p:txBody>
      </p:sp>
    </p:spTree>
    <p:extLst>
      <p:ext uri="{BB962C8B-B14F-4D97-AF65-F5344CB8AC3E}">
        <p14:creationId xmlns:p14="http://schemas.microsoft.com/office/powerpoint/2010/main" val="393027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F04F02-A724-B2C4-49BB-BC7A96B389D3}"/>
              </a:ext>
            </a:extLst>
          </p:cNvPr>
          <p:cNvSpPr txBox="1"/>
          <p:nvPr/>
        </p:nvSpPr>
        <p:spPr>
          <a:xfrm>
            <a:off x="1775011" y="2136339"/>
            <a:ext cx="8704729" cy="2031325"/>
          </a:xfrm>
          <a:prstGeom prst="rect">
            <a:avLst/>
          </a:prstGeom>
          <a:noFill/>
        </p:spPr>
        <p:txBody>
          <a:bodyPr wrap="square">
            <a:spAutoFit/>
          </a:bodyPr>
          <a:lstStyle/>
          <a:p>
            <a:r>
              <a:rPr lang="en-US" dirty="0"/>
              <a:t>5. ANALYSIS</a:t>
            </a:r>
          </a:p>
          <a:p>
            <a:endParaRPr lang="en-US" dirty="0"/>
          </a:p>
          <a:p>
            <a:r>
              <a:rPr lang="en-US" dirty="0"/>
              <a:t>A detailed examination of recent cyber threats and attack vectors is presented, identifying the evolving tactics employed by threat actors. Vulnerabilities in current cybersecurity frameworks are assessed, and the effectiveness of existing cybersecurity measures is analyzed. Incident response and recovery capabilities are evaluated to gauge the readiness of organizations to mitigate and recover from cyber incidents.</a:t>
            </a:r>
            <a:endParaRPr lang="en-IN" dirty="0"/>
          </a:p>
        </p:txBody>
      </p:sp>
    </p:spTree>
    <p:extLst>
      <p:ext uri="{BB962C8B-B14F-4D97-AF65-F5344CB8AC3E}">
        <p14:creationId xmlns:p14="http://schemas.microsoft.com/office/powerpoint/2010/main" val="10742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589B1B-B737-7438-78CE-42A469CC09BE}"/>
              </a:ext>
            </a:extLst>
          </p:cNvPr>
          <p:cNvSpPr txBox="1"/>
          <p:nvPr/>
        </p:nvSpPr>
        <p:spPr>
          <a:xfrm>
            <a:off x="2133599" y="2136339"/>
            <a:ext cx="7906871" cy="2031325"/>
          </a:xfrm>
          <a:prstGeom prst="rect">
            <a:avLst/>
          </a:prstGeom>
          <a:noFill/>
        </p:spPr>
        <p:txBody>
          <a:bodyPr wrap="square">
            <a:spAutoFit/>
          </a:bodyPr>
          <a:lstStyle/>
          <a:p>
            <a:r>
              <a:rPr lang="en-US" dirty="0"/>
              <a:t>6. TAKEAWAYS AND RECOMMENDATIONS</a:t>
            </a:r>
          </a:p>
          <a:p>
            <a:endParaRPr lang="en-US" dirty="0"/>
          </a:p>
          <a:p>
            <a:r>
              <a:rPr lang="en-US" dirty="0"/>
              <a:t>Key insights derived from the analysis underscore the need for proactive cybersecurity measures. Recommendations are provided to enhance cybersecurity postures, including investment suggestions in specific technologies or training programs. Considerations for policy and process improvements are outlined, emphasizing the importance of a comprehensive and adaptive cybersecurity strategy.</a:t>
            </a:r>
            <a:endParaRPr lang="en-IN" dirty="0"/>
          </a:p>
        </p:txBody>
      </p:sp>
    </p:spTree>
    <p:extLst>
      <p:ext uri="{BB962C8B-B14F-4D97-AF65-F5344CB8AC3E}">
        <p14:creationId xmlns:p14="http://schemas.microsoft.com/office/powerpoint/2010/main" val="3110761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2E0FB-46E0-57D6-C523-C713B833436A}"/>
              </a:ext>
            </a:extLst>
          </p:cNvPr>
          <p:cNvSpPr txBox="1"/>
          <p:nvPr/>
        </p:nvSpPr>
        <p:spPr>
          <a:xfrm>
            <a:off x="2061882" y="2274838"/>
            <a:ext cx="7091082" cy="2308324"/>
          </a:xfrm>
          <a:prstGeom prst="rect">
            <a:avLst/>
          </a:prstGeom>
          <a:noFill/>
        </p:spPr>
        <p:txBody>
          <a:bodyPr wrap="square">
            <a:spAutoFit/>
          </a:bodyPr>
          <a:lstStyle/>
          <a:p>
            <a:r>
              <a:rPr lang="en-US" dirty="0"/>
              <a:t>7. SOURCES CITED</a:t>
            </a:r>
          </a:p>
          <a:p>
            <a:endParaRPr lang="en-US" dirty="0"/>
          </a:p>
          <a:p>
            <a:r>
              <a:rPr lang="en-US" dirty="0"/>
              <a:t>A comprehensive list of references is included, featuring research papers, industry reports, and expert opinions. Proper citation of data sources and methodologies used throughout the report is provided to ensure transparency and reliability. This section serves as a valuable resource for readers seeking additional information and in-depth exploration of the topics discussed in the report.</a:t>
            </a:r>
            <a:endParaRPr lang="en-IN" dirty="0"/>
          </a:p>
        </p:txBody>
      </p:sp>
    </p:spTree>
    <p:extLst>
      <p:ext uri="{BB962C8B-B14F-4D97-AF65-F5344CB8AC3E}">
        <p14:creationId xmlns:p14="http://schemas.microsoft.com/office/powerpoint/2010/main" val="216550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F03E9-266B-FE07-BB8E-8E6C60CF5534}"/>
              </a:ext>
            </a:extLst>
          </p:cNvPr>
          <p:cNvSpPr txBox="1"/>
          <p:nvPr/>
        </p:nvSpPr>
        <p:spPr>
          <a:xfrm>
            <a:off x="4706470" y="1469321"/>
            <a:ext cx="1604683" cy="369332"/>
          </a:xfrm>
          <a:prstGeom prst="rect">
            <a:avLst/>
          </a:prstGeom>
          <a:noFill/>
        </p:spPr>
        <p:txBody>
          <a:bodyPr wrap="square">
            <a:spAutoFit/>
          </a:bodyPr>
          <a:lstStyle/>
          <a:p>
            <a:r>
              <a:rPr lang="en-US" dirty="0"/>
              <a:t>THANK YOU </a:t>
            </a:r>
            <a:endParaRPr lang="en-IN" dirty="0"/>
          </a:p>
        </p:txBody>
      </p:sp>
      <p:sp>
        <p:nvSpPr>
          <p:cNvPr id="5" name="TextBox 4">
            <a:extLst>
              <a:ext uri="{FF2B5EF4-FFF2-40B4-BE49-F238E27FC236}">
                <a16:creationId xmlns:a16="http://schemas.microsoft.com/office/drawing/2014/main" id="{DB3071FE-A275-0B5E-EBE9-D54920620B53}"/>
              </a:ext>
            </a:extLst>
          </p:cNvPr>
          <p:cNvSpPr txBox="1"/>
          <p:nvPr/>
        </p:nvSpPr>
        <p:spPr>
          <a:xfrm>
            <a:off x="1515035" y="3244334"/>
            <a:ext cx="7637929" cy="1477328"/>
          </a:xfrm>
          <a:prstGeom prst="rect">
            <a:avLst/>
          </a:prstGeom>
          <a:noFill/>
        </p:spPr>
        <p:txBody>
          <a:bodyPr wrap="square">
            <a:spAutoFit/>
          </a:bodyPr>
          <a:lstStyle/>
          <a:p>
            <a:r>
              <a:rPr lang="en-IN" dirty="0"/>
              <a:t>NAME : SHASHANK K</a:t>
            </a:r>
          </a:p>
          <a:p>
            <a:r>
              <a:rPr lang="en-IN" dirty="0"/>
              <a:t>PROJECT SUBMISSION DATE : 21/10/23</a:t>
            </a:r>
          </a:p>
          <a:p>
            <a:r>
              <a:rPr lang="en-IN" dirty="0"/>
              <a:t>PROJECT TOPIC : </a:t>
            </a:r>
          </a:p>
          <a:p>
            <a:r>
              <a:rPr lang="en-US" dirty="0"/>
              <a:t>CYBER SECURITY USING THE CEASER CIPHER CODE </a:t>
            </a:r>
          </a:p>
          <a:p>
            <a:r>
              <a:rPr lang="en-US" dirty="0"/>
              <a:t>HOW TO ENCRYPTION AND DECRPTYION OF CEASER CIPHER CODE</a:t>
            </a:r>
            <a:endParaRPr lang="en-IN" dirty="0"/>
          </a:p>
        </p:txBody>
      </p:sp>
    </p:spTree>
    <p:extLst>
      <p:ext uri="{BB962C8B-B14F-4D97-AF65-F5344CB8AC3E}">
        <p14:creationId xmlns:p14="http://schemas.microsoft.com/office/powerpoint/2010/main" val="244736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C9F455-EADB-1BE3-A6B3-978E483B25E4}"/>
              </a:ext>
            </a:extLst>
          </p:cNvPr>
          <p:cNvSpPr txBox="1"/>
          <p:nvPr/>
        </p:nvSpPr>
        <p:spPr>
          <a:xfrm>
            <a:off x="2187388" y="1674674"/>
            <a:ext cx="8148917" cy="2677656"/>
          </a:xfrm>
          <a:prstGeom prst="rect">
            <a:avLst/>
          </a:prstGeom>
          <a:noFill/>
        </p:spPr>
        <p:txBody>
          <a:bodyPr wrap="square">
            <a:spAutoFit/>
          </a:bodyPr>
          <a:lstStyle/>
          <a:p>
            <a:r>
              <a:rPr lang="en-US" sz="2800" dirty="0"/>
              <a:t>Introduction:</a:t>
            </a:r>
          </a:p>
          <a:p>
            <a:endParaRPr lang="en-US" sz="2800" dirty="0"/>
          </a:p>
          <a:p>
            <a:r>
              <a:rPr lang="en-US" sz="2800" dirty="0"/>
              <a:t>My name is Shashank Katti and you can reach me at 6363988040 </a:t>
            </a:r>
          </a:p>
          <a:p>
            <a:r>
              <a:rPr lang="en-US" sz="2800" dirty="0"/>
              <a:t>I am excited to say that I have started my internship  at </a:t>
            </a:r>
            <a:r>
              <a:rPr lang="en-US" sz="2800" dirty="0" err="1"/>
              <a:t>Exposys</a:t>
            </a:r>
            <a:r>
              <a:rPr lang="en-US" sz="2800" dirty="0"/>
              <a:t> Data Labs from 21/10/23 to 21/11/23</a:t>
            </a:r>
          </a:p>
        </p:txBody>
      </p:sp>
    </p:spTree>
    <p:extLst>
      <p:ext uri="{BB962C8B-B14F-4D97-AF65-F5344CB8AC3E}">
        <p14:creationId xmlns:p14="http://schemas.microsoft.com/office/powerpoint/2010/main" val="259600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DA444-581C-41B2-59CF-2B40D8D76F63}"/>
              </a:ext>
            </a:extLst>
          </p:cNvPr>
          <p:cNvSpPr txBox="1"/>
          <p:nvPr/>
        </p:nvSpPr>
        <p:spPr>
          <a:xfrm>
            <a:off x="1667435" y="3244334"/>
            <a:ext cx="7485529" cy="369332"/>
          </a:xfrm>
          <a:prstGeom prst="rect">
            <a:avLst/>
          </a:prstGeom>
          <a:noFill/>
        </p:spPr>
        <p:txBody>
          <a:bodyPr wrap="square">
            <a:spAutoFit/>
          </a:bodyPr>
          <a:lstStyle/>
          <a:p>
            <a:r>
              <a:rPr lang="en-IN" dirty="0"/>
              <a:t>CONTENTS</a:t>
            </a:r>
          </a:p>
        </p:txBody>
      </p:sp>
      <p:sp>
        <p:nvSpPr>
          <p:cNvPr id="5" name="TextBox 4">
            <a:extLst>
              <a:ext uri="{FF2B5EF4-FFF2-40B4-BE49-F238E27FC236}">
                <a16:creationId xmlns:a16="http://schemas.microsoft.com/office/drawing/2014/main" id="{9DD97DC0-CFED-1937-BD66-370F69E5B41F}"/>
              </a:ext>
            </a:extLst>
          </p:cNvPr>
          <p:cNvSpPr txBox="1"/>
          <p:nvPr/>
        </p:nvSpPr>
        <p:spPr>
          <a:xfrm>
            <a:off x="4177554" y="2492188"/>
            <a:ext cx="6858000" cy="2031325"/>
          </a:xfrm>
          <a:prstGeom prst="rect">
            <a:avLst/>
          </a:prstGeom>
          <a:noFill/>
        </p:spPr>
        <p:txBody>
          <a:bodyPr wrap="square">
            <a:spAutoFit/>
          </a:bodyPr>
          <a:lstStyle/>
          <a:p>
            <a:pPr>
              <a:buFont typeface="+mj-lt"/>
              <a:buAutoNum type="arabicPeriod"/>
            </a:pPr>
            <a:r>
              <a:rPr lang="en-US" dirty="0">
                <a:effectLst/>
              </a:rPr>
              <a:t>EXECUTIVE SUMMARY </a:t>
            </a:r>
          </a:p>
          <a:p>
            <a:pPr>
              <a:buFont typeface="+mj-lt"/>
              <a:buAutoNum type="arabicPeriod"/>
            </a:pPr>
            <a:r>
              <a:rPr lang="en-US" dirty="0">
                <a:effectLst/>
              </a:rPr>
              <a:t>APPROACH </a:t>
            </a:r>
          </a:p>
          <a:p>
            <a:pPr>
              <a:buFont typeface="+mj-lt"/>
              <a:buAutoNum type="arabicPeriod"/>
            </a:pPr>
            <a:r>
              <a:rPr lang="en-US" dirty="0">
                <a:effectLst/>
              </a:rPr>
              <a:t>SUBJECT MATTER AREA/INDUSTRY OVERVIEW </a:t>
            </a:r>
          </a:p>
          <a:p>
            <a:pPr>
              <a:buFont typeface="+mj-lt"/>
              <a:buAutoNum type="arabicPeriod"/>
            </a:pPr>
            <a:r>
              <a:rPr lang="en-US" dirty="0">
                <a:effectLst/>
              </a:rPr>
              <a:t>MARKET SEGMENTATION </a:t>
            </a:r>
          </a:p>
          <a:p>
            <a:pPr>
              <a:buFont typeface="+mj-lt"/>
              <a:buAutoNum type="arabicPeriod"/>
            </a:pPr>
            <a:r>
              <a:rPr lang="en-US" dirty="0">
                <a:effectLst/>
              </a:rPr>
              <a:t>ANALYSIS </a:t>
            </a:r>
          </a:p>
          <a:p>
            <a:pPr>
              <a:buFont typeface="+mj-lt"/>
              <a:buAutoNum type="arabicPeriod"/>
            </a:pPr>
            <a:r>
              <a:rPr lang="en-US" dirty="0">
                <a:effectLst/>
              </a:rPr>
              <a:t>TAKEAWAYS AND RECOMMENDATIONS</a:t>
            </a:r>
          </a:p>
          <a:p>
            <a:pPr>
              <a:buFont typeface="+mj-lt"/>
              <a:buAutoNum type="arabicPeriod"/>
            </a:pPr>
            <a:r>
              <a:rPr lang="en-US" dirty="0">
                <a:effectLst/>
              </a:rPr>
              <a:t>SOURCES CITED</a:t>
            </a:r>
          </a:p>
        </p:txBody>
      </p:sp>
    </p:spTree>
    <p:extLst>
      <p:ext uri="{BB962C8B-B14F-4D97-AF65-F5344CB8AC3E}">
        <p14:creationId xmlns:p14="http://schemas.microsoft.com/office/powerpoint/2010/main" val="381811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DC4243-1D68-F064-FB6B-357D89E447D2}"/>
              </a:ext>
            </a:extLst>
          </p:cNvPr>
          <p:cNvSpPr txBox="1"/>
          <p:nvPr/>
        </p:nvSpPr>
        <p:spPr>
          <a:xfrm>
            <a:off x="1129554" y="3244334"/>
            <a:ext cx="5136776" cy="369332"/>
          </a:xfrm>
          <a:prstGeom prst="rect">
            <a:avLst/>
          </a:prstGeom>
          <a:noFill/>
        </p:spPr>
        <p:txBody>
          <a:bodyPr wrap="square">
            <a:spAutoFit/>
          </a:bodyPr>
          <a:lstStyle/>
          <a:p>
            <a:r>
              <a:rPr lang="en-IN" dirty="0"/>
              <a:t>EXPOSYS DATALABS INTERNSHIP OVERVIEW                                                                                                                                                           </a:t>
            </a:r>
          </a:p>
        </p:txBody>
      </p:sp>
      <p:pic>
        <p:nvPicPr>
          <p:cNvPr id="10" name="Picture 9">
            <a:extLst>
              <a:ext uri="{FF2B5EF4-FFF2-40B4-BE49-F238E27FC236}">
                <a16:creationId xmlns:a16="http://schemas.microsoft.com/office/drawing/2014/main" id="{657B4DD3-343C-1554-0B38-FDA25A285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270" y="865094"/>
            <a:ext cx="4715435" cy="5127812"/>
          </a:xfrm>
          <a:prstGeom prst="rect">
            <a:avLst/>
          </a:prstGeom>
        </p:spPr>
      </p:pic>
    </p:spTree>
    <p:extLst>
      <p:ext uri="{BB962C8B-B14F-4D97-AF65-F5344CB8AC3E}">
        <p14:creationId xmlns:p14="http://schemas.microsoft.com/office/powerpoint/2010/main" val="422378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D04EBD-6599-2413-6065-D0BCAB2C4631}"/>
              </a:ext>
            </a:extLst>
          </p:cNvPr>
          <p:cNvSpPr txBox="1"/>
          <p:nvPr/>
        </p:nvSpPr>
        <p:spPr>
          <a:xfrm>
            <a:off x="717176" y="725251"/>
            <a:ext cx="10685929" cy="5909310"/>
          </a:xfrm>
          <a:prstGeom prst="rect">
            <a:avLst/>
          </a:prstGeom>
          <a:noFill/>
        </p:spPr>
        <p:txBody>
          <a:bodyPr wrap="square">
            <a:spAutoFit/>
          </a:bodyPr>
          <a:lstStyle/>
          <a:p>
            <a:r>
              <a:rPr lang="en-US" dirty="0"/>
              <a:t>WELCOME TO EXPOSYS DATALABS INTERNSHIP  PROGRAM!</a:t>
            </a:r>
          </a:p>
          <a:p>
            <a:endParaRPr lang="en-US" dirty="0"/>
          </a:p>
          <a:p>
            <a:r>
              <a:rPr lang="en-US" b="1" dirty="0">
                <a:effectLst/>
              </a:rPr>
              <a:t>Company Overview</a:t>
            </a:r>
            <a:r>
              <a:rPr lang="en-US" b="1" dirty="0"/>
              <a:t>: </a:t>
            </a:r>
          </a:p>
          <a:p>
            <a:r>
              <a:rPr lang="en-US" dirty="0">
                <a:effectLst/>
              </a:rPr>
              <a:t>EXPOSYS DATALABS is a leading data analytics company that specializes in providing innovative solutions to businesses worldwide. We have a team of experts in the field of data science, machine learning, and artificial intelligence, who work tirelessly to provide our clients with the best possible results.</a:t>
            </a:r>
          </a:p>
          <a:p>
            <a:r>
              <a:rPr lang="en-US" b="1" dirty="0">
                <a:effectLst/>
              </a:rPr>
              <a:t>Internship Objectives</a:t>
            </a:r>
            <a:endParaRPr lang="en-US" b="1" dirty="0"/>
          </a:p>
          <a:p>
            <a:r>
              <a:rPr lang="en-US" dirty="0">
                <a:effectLst/>
              </a:rPr>
              <a:t>Our internship program aims to provide students with hands-on experience in the field of data analytics and machine learning. Through this program, we hope to equip students with the necessary skills and knowledge to succeed in their future careers.</a:t>
            </a:r>
            <a:endParaRPr lang="en-US" dirty="0"/>
          </a:p>
          <a:p>
            <a:r>
              <a:rPr lang="en-US" b="1" dirty="0">
                <a:effectLst/>
              </a:rPr>
              <a:t>Projects and Responsibilities</a:t>
            </a:r>
            <a:endParaRPr lang="en-US" b="1" dirty="0"/>
          </a:p>
          <a:p>
            <a:r>
              <a:rPr lang="en-US" dirty="0">
                <a:effectLst/>
              </a:rPr>
              <a:t>As an intern at </a:t>
            </a:r>
            <a:r>
              <a:rPr lang="en-US" dirty="0" err="1">
                <a:effectLst/>
              </a:rPr>
              <a:t>Exposys</a:t>
            </a:r>
            <a:r>
              <a:rPr lang="en-US" dirty="0">
                <a:effectLst/>
              </a:rPr>
              <a:t> </a:t>
            </a:r>
            <a:r>
              <a:rPr lang="en-US" dirty="0" err="1">
                <a:effectLst/>
              </a:rPr>
              <a:t>Datalabs</a:t>
            </a:r>
            <a:r>
              <a:rPr lang="en-US" dirty="0">
                <a:effectLst/>
              </a:rPr>
              <a:t>, you will be working on real-world projects alongside our experienced team of data scientists. Your responsibilities will include data analysis, machine learning, and developing predictive models. You will also be responsible for presenting your findings to the team and providing recommendations for future projects.</a:t>
            </a:r>
            <a:endParaRPr lang="en-US" dirty="0"/>
          </a:p>
          <a:p>
            <a:r>
              <a:rPr lang="en-US" b="1" dirty="0">
                <a:effectLst/>
              </a:rPr>
              <a:t>Cybersecurity Measures</a:t>
            </a:r>
            <a:endParaRPr lang="en-US" b="1" dirty="0"/>
          </a:p>
          <a:p>
            <a:r>
              <a:rPr lang="en-US" dirty="0">
                <a:effectLst/>
              </a:rPr>
              <a:t>At </a:t>
            </a:r>
            <a:r>
              <a:rPr lang="en-US" dirty="0" err="1">
                <a:effectLst/>
              </a:rPr>
              <a:t>Exposys</a:t>
            </a:r>
            <a:r>
              <a:rPr lang="en-US" dirty="0">
                <a:effectLst/>
              </a:rPr>
              <a:t> </a:t>
            </a:r>
            <a:r>
              <a:rPr lang="en-US" dirty="0" err="1">
                <a:effectLst/>
              </a:rPr>
              <a:t>Datalabs</a:t>
            </a:r>
            <a:r>
              <a:rPr lang="en-US" dirty="0">
                <a:effectLst/>
              </a:rPr>
              <a:t>, we take cybersecurity very seriously. We have implemented various measures to ensure the security of our clients' data and our own internal systems. As an intern, you will be required to adhere to these measures and follow our cybersecurity protocols.</a:t>
            </a:r>
            <a:endParaRPr lang="en-US" dirty="0"/>
          </a:p>
          <a:p>
            <a:endParaRPr lang="en-US" dirty="0">
              <a:effectLst/>
            </a:endParaRPr>
          </a:p>
          <a:p>
            <a:endParaRPr lang="en-US" dirty="0"/>
          </a:p>
          <a:p>
            <a:endParaRPr lang="en-IN" dirty="0"/>
          </a:p>
        </p:txBody>
      </p:sp>
    </p:spTree>
    <p:extLst>
      <p:ext uri="{BB962C8B-B14F-4D97-AF65-F5344CB8AC3E}">
        <p14:creationId xmlns:p14="http://schemas.microsoft.com/office/powerpoint/2010/main" val="358637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7F6733-CC74-52ED-B5A8-C70F4483E5EC}"/>
              </a:ext>
            </a:extLst>
          </p:cNvPr>
          <p:cNvSpPr txBox="1"/>
          <p:nvPr/>
        </p:nvSpPr>
        <p:spPr>
          <a:xfrm>
            <a:off x="860612" y="824753"/>
            <a:ext cx="10390094" cy="2862322"/>
          </a:xfrm>
          <a:prstGeom prst="rect">
            <a:avLst/>
          </a:prstGeom>
          <a:noFill/>
        </p:spPr>
        <p:txBody>
          <a:bodyPr wrap="square">
            <a:spAutoFit/>
          </a:bodyPr>
          <a:lstStyle/>
          <a:p>
            <a:r>
              <a:rPr lang="en-IN" dirty="0"/>
              <a:t>COMPANY OVERVIEW   </a:t>
            </a:r>
          </a:p>
          <a:p>
            <a:r>
              <a:rPr lang="en-US" dirty="0" err="1"/>
              <a:t>Exposys</a:t>
            </a:r>
            <a:r>
              <a:rPr lang="en-US" dirty="0"/>
              <a:t> </a:t>
            </a:r>
            <a:r>
              <a:rPr lang="en-US" dirty="0" err="1"/>
              <a:t>Datalabs</a:t>
            </a:r>
            <a:r>
              <a:rPr lang="en-US" dirty="0"/>
              <a:t> is a leading data analytics and consulting firm that helps businesses make informed decisions through data-driven insights. Our team of experts specializes in data management, analytics, and visualization to provide customized solutions to our clients</a:t>
            </a:r>
          </a:p>
          <a:p>
            <a:endParaRPr lang="en-US" dirty="0"/>
          </a:p>
          <a:p>
            <a:endParaRPr lang="en-US" dirty="0"/>
          </a:p>
          <a:p>
            <a:r>
              <a:rPr lang="en-US" b="1" dirty="0">
                <a:effectLst/>
              </a:rPr>
              <a:t>History</a:t>
            </a:r>
            <a:endParaRPr lang="en-US" b="1" dirty="0"/>
          </a:p>
          <a:p>
            <a:r>
              <a:rPr lang="en-US" dirty="0" err="1">
                <a:effectLst/>
              </a:rPr>
              <a:t>Exposys</a:t>
            </a:r>
            <a:r>
              <a:rPr lang="en-US" dirty="0">
                <a:effectLst/>
              </a:rPr>
              <a:t> </a:t>
            </a:r>
            <a:r>
              <a:rPr lang="en-US" dirty="0" err="1">
                <a:effectLst/>
              </a:rPr>
              <a:t>Datalabs</a:t>
            </a:r>
            <a:r>
              <a:rPr lang="en-US" dirty="0">
                <a:effectLst/>
              </a:rPr>
              <a:t> was founded in 2010 by a group of data scientists and business consultants who saw the potential of data analytics in transforming businesses. Since then, we have worked with numerous clients across various industries to help them achieve their business goals through data-driven insights.</a:t>
            </a:r>
            <a:endParaRPr lang="en-US" dirty="0"/>
          </a:p>
        </p:txBody>
      </p:sp>
    </p:spTree>
    <p:extLst>
      <p:ext uri="{BB962C8B-B14F-4D97-AF65-F5344CB8AC3E}">
        <p14:creationId xmlns:p14="http://schemas.microsoft.com/office/powerpoint/2010/main" val="79419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EECC81-0053-0739-DC13-97866DC2A484}"/>
              </a:ext>
            </a:extLst>
          </p:cNvPr>
          <p:cNvSpPr txBox="1"/>
          <p:nvPr/>
        </p:nvSpPr>
        <p:spPr>
          <a:xfrm>
            <a:off x="788894" y="869576"/>
            <a:ext cx="10623177" cy="5355312"/>
          </a:xfrm>
          <a:prstGeom prst="rect">
            <a:avLst/>
          </a:prstGeom>
          <a:noFill/>
        </p:spPr>
        <p:txBody>
          <a:bodyPr wrap="square">
            <a:spAutoFit/>
          </a:bodyPr>
          <a:lstStyle/>
          <a:p>
            <a:r>
              <a:rPr lang="en-US" dirty="0"/>
              <a:t>Technical Skill Development: </a:t>
            </a:r>
          </a:p>
          <a:p>
            <a:r>
              <a:rPr lang="en-US" dirty="0"/>
              <a:t>One of the primary objectives of the </a:t>
            </a:r>
            <a:r>
              <a:rPr lang="en-US" dirty="0" err="1"/>
              <a:t>Exposys</a:t>
            </a:r>
            <a:r>
              <a:rPr lang="en-US" dirty="0"/>
              <a:t> </a:t>
            </a:r>
            <a:r>
              <a:rPr lang="en-US" dirty="0" err="1"/>
              <a:t>Datalabs</a:t>
            </a:r>
            <a:r>
              <a:rPr lang="en-US" dirty="0"/>
              <a:t> internship program is to provide interns with hands-on experience in various technical skills related to data analysis and software development. Interns will be exposed to various programming languages, software tools, and methodologies that are commonly used in the industry. By the end of the internship, interns will have developed a strong foundation in technical skills that will be valuable in their future careers.</a:t>
            </a:r>
          </a:p>
          <a:p>
            <a:endParaRPr lang="en-US" dirty="0"/>
          </a:p>
          <a:p>
            <a:r>
              <a:rPr lang="en-US" b="1" dirty="0">
                <a:effectLst/>
              </a:rPr>
              <a:t>Project Management</a:t>
            </a:r>
            <a:endParaRPr lang="en-US" b="1" dirty="0"/>
          </a:p>
          <a:p>
            <a:r>
              <a:rPr lang="en-US" dirty="0">
                <a:effectLst/>
              </a:rPr>
              <a:t>Another objective of the </a:t>
            </a:r>
            <a:r>
              <a:rPr lang="en-US" dirty="0" err="1">
                <a:effectLst/>
              </a:rPr>
              <a:t>Exposys</a:t>
            </a:r>
            <a:r>
              <a:rPr lang="en-US" dirty="0">
                <a:effectLst/>
              </a:rPr>
              <a:t> </a:t>
            </a:r>
            <a:r>
              <a:rPr lang="en-US" dirty="0" err="1">
                <a:effectLst/>
              </a:rPr>
              <a:t>Datalabs</a:t>
            </a:r>
            <a:r>
              <a:rPr lang="en-US" dirty="0">
                <a:effectLst/>
              </a:rPr>
              <a:t> internship program is to provide interns with project management experience. Interns will be responsible for managing their own projects, including defining project scope, developing project plans, and executing project tasks. Through this experience, interns will develop skills in project management that will be useful in their future careers.</a:t>
            </a:r>
            <a:endParaRPr lang="en-US" dirty="0"/>
          </a:p>
          <a:p>
            <a:endParaRPr lang="en-IN" dirty="0"/>
          </a:p>
          <a:p>
            <a:r>
              <a:rPr lang="en-US" b="1" dirty="0">
                <a:effectLst/>
              </a:rPr>
              <a:t>Collaboration and Communication</a:t>
            </a:r>
            <a:endParaRPr lang="en-US" b="1" dirty="0"/>
          </a:p>
          <a:p>
            <a:r>
              <a:rPr lang="en-US" dirty="0">
                <a:effectLst/>
              </a:rPr>
              <a:t>The </a:t>
            </a:r>
            <a:r>
              <a:rPr lang="en-US" dirty="0" err="1">
                <a:effectLst/>
              </a:rPr>
              <a:t>Exposys</a:t>
            </a:r>
            <a:r>
              <a:rPr lang="en-US" dirty="0">
                <a:effectLst/>
              </a:rPr>
              <a:t> </a:t>
            </a:r>
            <a:r>
              <a:rPr lang="en-US" dirty="0" err="1">
                <a:effectLst/>
              </a:rPr>
              <a:t>Datalabs</a:t>
            </a:r>
            <a:r>
              <a:rPr lang="en-US" dirty="0">
                <a:effectLst/>
              </a:rPr>
              <a:t> internship program also aims to develop interns' collaboration and communication skills. Interns will work in teams on various projects, which will require effective communication and collaboration skills. Through this experience, interns will develop skills in teamwork, communication, and collaboration that will be valuable in their future careers</a:t>
            </a:r>
            <a:endParaRPr lang="en-US" dirty="0"/>
          </a:p>
          <a:p>
            <a:endParaRPr lang="en-IN" dirty="0"/>
          </a:p>
        </p:txBody>
      </p:sp>
    </p:spTree>
    <p:extLst>
      <p:ext uri="{BB962C8B-B14F-4D97-AF65-F5344CB8AC3E}">
        <p14:creationId xmlns:p14="http://schemas.microsoft.com/office/powerpoint/2010/main" val="416212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63F6A65-F71E-69ED-9112-D42655EA0F42}"/>
              </a:ext>
            </a:extLst>
          </p:cNvPr>
          <p:cNvSpPr txBox="1"/>
          <p:nvPr/>
        </p:nvSpPr>
        <p:spPr>
          <a:xfrm>
            <a:off x="690283" y="653534"/>
            <a:ext cx="10757646" cy="4524315"/>
          </a:xfrm>
          <a:prstGeom prst="rect">
            <a:avLst/>
          </a:prstGeom>
          <a:noFill/>
        </p:spPr>
        <p:txBody>
          <a:bodyPr wrap="square">
            <a:spAutoFit/>
          </a:bodyPr>
          <a:lstStyle/>
          <a:p>
            <a:r>
              <a:rPr lang="en-IN" dirty="0"/>
              <a:t>PROJECTS AND RESPONSIBILITIES                                      </a:t>
            </a:r>
          </a:p>
          <a:p>
            <a:r>
              <a:rPr lang="en-US" b="1" dirty="0">
                <a:effectLst/>
              </a:rPr>
              <a:t>Data Analysis Intern</a:t>
            </a:r>
            <a:endParaRPr lang="en-US" b="1" dirty="0"/>
          </a:p>
          <a:p>
            <a:r>
              <a:rPr lang="en-US" dirty="0">
                <a:effectLst/>
              </a:rPr>
              <a:t>As a data analysis intern, you will be responsible for collecting, analyzing, and interpreting data to help inform business decisions. Your responsibilities may include:</a:t>
            </a:r>
            <a:endParaRPr lang="en-US" dirty="0"/>
          </a:p>
          <a:p>
            <a:pPr>
              <a:buFont typeface="+mj-lt"/>
              <a:buAutoNum type="arabicPeriod"/>
            </a:pPr>
            <a:r>
              <a:rPr lang="en-US" dirty="0">
                <a:effectLst/>
              </a:rPr>
              <a:t>Collecting and organizing data from various sources</a:t>
            </a:r>
          </a:p>
          <a:p>
            <a:pPr>
              <a:buFont typeface="+mj-lt"/>
              <a:buAutoNum type="arabicPeriod"/>
            </a:pPr>
            <a:r>
              <a:rPr lang="en-US" dirty="0">
                <a:effectLst/>
              </a:rPr>
              <a:t>Performing statistical analysis and creating visual representations of data</a:t>
            </a:r>
          </a:p>
          <a:p>
            <a:pPr>
              <a:buFont typeface="+mj-lt"/>
              <a:buAutoNum type="arabicPeriod"/>
            </a:pPr>
            <a:r>
              <a:rPr lang="en-US" dirty="0">
                <a:effectLst/>
              </a:rPr>
              <a:t>Creating reports and presentations to communicate findings to stakeholders</a:t>
            </a:r>
          </a:p>
          <a:p>
            <a:endParaRPr lang="en-IN" dirty="0"/>
          </a:p>
          <a:p>
            <a:r>
              <a:rPr lang="en-US" b="1" dirty="0">
                <a:effectLst/>
              </a:rPr>
              <a:t>Software Development Intern</a:t>
            </a:r>
            <a:endParaRPr lang="en-US" b="1" dirty="0"/>
          </a:p>
          <a:p>
            <a:r>
              <a:rPr lang="en-US" dirty="0">
                <a:effectLst/>
              </a:rPr>
              <a:t>As a software development intern, you will be responsible for assisting with the development and maintenance of software applications and systems. Your responsibilities may include:</a:t>
            </a:r>
            <a:endParaRPr lang="en-US" dirty="0"/>
          </a:p>
          <a:p>
            <a:pPr>
              <a:buFont typeface="+mj-lt"/>
              <a:buAutoNum type="arabicPeriod"/>
            </a:pPr>
            <a:r>
              <a:rPr lang="en-US" dirty="0">
                <a:effectLst/>
              </a:rPr>
              <a:t>Assisting with coding, testing, and debugging software applications</a:t>
            </a:r>
          </a:p>
          <a:p>
            <a:pPr>
              <a:buFont typeface="+mj-lt"/>
              <a:buAutoNum type="arabicPeriod"/>
            </a:pPr>
            <a:r>
              <a:rPr lang="en-US" dirty="0">
                <a:effectLst/>
              </a:rPr>
              <a:t>Collaborating with cross-functional teams to design, develop, and implement new features</a:t>
            </a:r>
          </a:p>
          <a:p>
            <a:pPr>
              <a:buFont typeface="+mj-lt"/>
              <a:buAutoNum type="arabicPeriod"/>
            </a:pPr>
            <a:r>
              <a:rPr lang="en-US" dirty="0">
                <a:effectLst/>
              </a:rPr>
              <a:t>Participating in code reviews and contributing to the development of coding standards</a:t>
            </a:r>
          </a:p>
          <a:p>
            <a:endParaRPr lang="en-IN" dirty="0"/>
          </a:p>
          <a:p>
            <a:endParaRPr lang="en-IN" dirty="0"/>
          </a:p>
        </p:txBody>
      </p:sp>
    </p:spTree>
    <p:extLst>
      <p:ext uri="{BB962C8B-B14F-4D97-AF65-F5344CB8AC3E}">
        <p14:creationId xmlns:p14="http://schemas.microsoft.com/office/powerpoint/2010/main" val="391572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D02349-60C7-710D-0A39-7DBDBD6D521A}"/>
              </a:ext>
            </a:extLst>
          </p:cNvPr>
          <p:cNvSpPr txBox="1"/>
          <p:nvPr/>
        </p:nvSpPr>
        <p:spPr>
          <a:xfrm>
            <a:off x="609600" y="662499"/>
            <a:ext cx="10210799" cy="2031325"/>
          </a:xfrm>
          <a:prstGeom prst="rect">
            <a:avLst/>
          </a:prstGeom>
          <a:noFill/>
        </p:spPr>
        <p:txBody>
          <a:bodyPr wrap="square">
            <a:spAutoFit/>
          </a:bodyPr>
          <a:lstStyle/>
          <a:p>
            <a:r>
              <a:rPr lang="en-IN" dirty="0"/>
              <a:t>CYBERSECURITY MEASURES </a:t>
            </a:r>
          </a:p>
          <a:p>
            <a:endParaRPr lang="en-IN" dirty="0"/>
          </a:p>
          <a:p>
            <a:r>
              <a:rPr lang="en-US" b="1" dirty="0"/>
              <a:t> </a:t>
            </a:r>
            <a:r>
              <a:rPr lang="en-US" b="1" dirty="0">
                <a:effectLst/>
              </a:rPr>
              <a:t>Data Protection</a:t>
            </a:r>
            <a:endParaRPr lang="en-US" b="1" dirty="0"/>
          </a:p>
          <a:p>
            <a:pPr>
              <a:buFont typeface="Arial" panose="020B0604020202020204" pitchFamily="34" charset="0"/>
              <a:buChar char="•"/>
            </a:pPr>
            <a:r>
              <a:rPr lang="en-US" dirty="0">
                <a:effectLst/>
              </a:rPr>
              <a:t>Firewalls and antivirus software are installed on all devices to prevent </a:t>
            </a:r>
          </a:p>
          <a:p>
            <a:r>
              <a:rPr lang="en-US" dirty="0">
                <a:effectLst/>
              </a:rPr>
              <a:t>unauthorized access and malware infections.</a:t>
            </a:r>
          </a:p>
          <a:p>
            <a:pPr>
              <a:buFont typeface="Arial" panose="020B0604020202020204" pitchFamily="34" charset="0"/>
              <a:buChar char="•"/>
            </a:pPr>
            <a:r>
              <a:rPr lang="en-US" dirty="0">
                <a:effectLst/>
              </a:rPr>
              <a:t>Sensitive data is encrypted and stored securely to prevent data breaches.</a:t>
            </a:r>
          </a:p>
          <a:p>
            <a:endParaRPr lang="en-IN" dirty="0"/>
          </a:p>
        </p:txBody>
      </p:sp>
      <p:pic>
        <p:nvPicPr>
          <p:cNvPr id="5" name="Picture 4">
            <a:extLst>
              <a:ext uri="{FF2B5EF4-FFF2-40B4-BE49-F238E27FC236}">
                <a16:creationId xmlns:a16="http://schemas.microsoft.com/office/drawing/2014/main" id="{2236B847-0F17-1DE2-DC7B-EF245F322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482" y="2497357"/>
            <a:ext cx="3809509" cy="3526206"/>
          </a:xfrm>
          <a:prstGeom prst="rect">
            <a:avLst/>
          </a:prstGeom>
        </p:spPr>
      </p:pic>
    </p:spTree>
    <p:extLst>
      <p:ext uri="{BB962C8B-B14F-4D97-AF65-F5344CB8AC3E}">
        <p14:creationId xmlns:p14="http://schemas.microsoft.com/office/powerpoint/2010/main" val="35078276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165</TotalTime>
  <Words>1360</Words>
  <Application>Microsoft Office PowerPoint</Application>
  <PresentationFormat>Widescreen</PresentationFormat>
  <Paragraphs>102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Garamond</vt:lpstr>
      <vt:lpstr>Söhne</vt:lpstr>
      <vt:lpstr>Organic</vt:lpstr>
      <vt:lpstr>Presentation on My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My project</dc:title>
  <dc:creator>hp</dc:creator>
  <cp:lastModifiedBy>hp</cp:lastModifiedBy>
  <cp:revision>4</cp:revision>
  <dcterms:created xsi:type="dcterms:W3CDTF">2023-10-24T14:01:35Z</dcterms:created>
  <dcterms:modified xsi:type="dcterms:W3CDTF">2023-11-14T05:51:14Z</dcterms:modified>
</cp:coreProperties>
</file>